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urd" panose="020B0604020202020204" charset="0"/>
      <p:regular r:id="rId14"/>
    </p:embeddedFont>
    <p:embeddedFont>
      <p:font typeface="Nourd Bold" panose="020B0604020202020204" charset="0"/>
      <p:regular r:id="rId15"/>
    </p:embeddedFont>
    <p:embeddedFont>
      <p:font typeface="Rubik" panose="020B0604020202020204" charset="-79"/>
      <p:regular r:id="rId16"/>
    </p:embeddedFont>
    <p:embeddedFont>
      <p:font typeface="Rubik Semi-Bold" panose="020B0604020202020204" charset="-79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929673"/>
            <a:ext cx="472748" cy="472748"/>
          </a:xfrm>
          <a:custGeom>
            <a:avLst/>
            <a:gdLst/>
            <a:ahLst/>
            <a:cxnLst/>
            <a:rect l="l" t="t" r="r" b="b"/>
            <a:pathLst>
              <a:path w="472748" h="472748">
                <a:moveTo>
                  <a:pt x="0" y="0"/>
                </a:moveTo>
                <a:lnTo>
                  <a:pt x="472748" y="0"/>
                </a:lnTo>
                <a:lnTo>
                  <a:pt x="472748" y="472748"/>
                </a:lnTo>
                <a:lnTo>
                  <a:pt x="0" y="472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82717" y="-2469633"/>
            <a:ext cx="16012640" cy="16012640"/>
          </a:xfrm>
          <a:custGeom>
            <a:avLst/>
            <a:gdLst/>
            <a:ahLst/>
            <a:cxnLst/>
            <a:rect l="l" t="t" r="r" b="b"/>
            <a:pathLst>
              <a:path w="16012640" h="16012640">
                <a:moveTo>
                  <a:pt x="0" y="0"/>
                </a:moveTo>
                <a:lnTo>
                  <a:pt x="16012640" y="0"/>
                </a:lnTo>
                <a:lnTo>
                  <a:pt x="16012640" y="16012640"/>
                </a:lnTo>
                <a:lnTo>
                  <a:pt x="0" y="16012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115376"/>
            <a:ext cx="2725212" cy="538229"/>
          </a:xfrm>
          <a:custGeom>
            <a:avLst/>
            <a:gdLst/>
            <a:ahLst/>
            <a:cxnLst/>
            <a:rect l="l" t="t" r="r" b="b"/>
            <a:pathLst>
              <a:path w="2725212" h="538229">
                <a:moveTo>
                  <a:pt x="0" y="0"/>
                </a:moveTo>
                <a:lnTo>
                  <a:pt x="2725212" y="0"/>
                </a:lnTo>
                <a:lnTo>
                  <a:pt x="2725212" y="538229"/>
                </a:lnTo>
                <a:lnTo>
                  <a:pt x="0" y="53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14310" y="3776925"/>
            <a:ext cx="11199231" cy="5876680"/>
          </a:xfrm>
          <a:custGeom>
            <a:avLst/>
            <a:gdLst/>
            <a:ahLst/>
            <a:cxnLst/>
            <a:rect l="l" t="t" r="r" b="b"/>
            <a:pathLst>
              <a:path w="11199231" h="5876680">
                <a:moveTo>
                  <a:pt x="0" y="0"/>
                </a:moveTo>
                <a:lnTo>
                  <a:pt x="11199231" y="0"/>
                </a:lnTo>
                <a:lnTo>
                  <a:pt x="11199231" y="5876680"/>
                </a:lnTo>
                <a:lnTo>
                  <a:pt x="0" y="58766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53119" y="8678467"/>
            <a:ext cx="1738940" cy="873817"/>
          </a:xfrm>
          <a:custGeom>
            <a:avLst/>
            <a:gdLst/>
            <a:ahLst/>
            <a:cxnLst/>
            <a:rect l="l" t="t" r="r" b="b"/>
            <a:pathLst>
              <a:path w="1738940" h="873817">
                <a:moveTo>
                  <a:pt x="0" y="0"/>
                </a:moveTo>
                <a:lnTo>
                  <a:pt x="1738940" y="0"/>
                </a:lnTo>
                <a:lnTo>
                  <a:pt x="1738940" y="873818"/>
                </a:lnTo>
                <a:lnTo>
                  <a:pt x="0" y="873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51850" y="8881241"/>
            <a:ext cx="941477" cy="445062"/>
          </a:xfrm>
          <a:custGeom>
            <a:avLst/>
            <a:gdLst/>
            <a:ahLst/>
            <a:cxnLst/>
            <a:rect l="l" t="t" r="r" b="b"/>
            <a:pathLst>
              <a:path w="941477" h="445062">
                <a:moveTo>
                  <a:pt x="0" y="0"/>
                </a:moveTo>
                <a:lnTo>
                  <a:pt x="941477" y="0"/>
                </a:lnTo>
                <a:lnTo>
                  <a:pt x="941477" y="445062"/>
                </a:lnTo>
                <a:lnTo>
                  <a:pt x="0" y="4450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5834" y="633395"/>
            <a:ext cx="6984865" cy="5644962"/>
          </a:xfrm>
          <a:custGeom>
            <a:avLst/>
            <a:gdLst/>
            <a:ahLst/>
            <a:cxnLst/>
            <a:rect l="l" t="t" r="r" b="b"/>
            <a:pathLst>
              <a:path w="6984865" h="5644962">
                <a:moveTo>
                  <a:pt x="0" y="0"/>
                </a:moveTo>
                <a:lnTo>
                  <a:pt x="6984865" y="0"/>
                </a:lnTo>
                <a:lnTo>
                  <a:pt x="6984865" y="5644962"/>
                </a:lnTo>
                <a:lnTo>
                  <a:pt x="0" y="56449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12566" y="7891108"/>
            <a:ext cx="2482693" cy="5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1"/>
              </a:lnSpc>
              <a:spcBef>
                <a:spcPct val="0"/>
              </a:spcBef>
            </a:pPr>
            <a:r>
              <a:rPr lang="en-US" sz="1601">
                <a:solidFill>
                  <a:srgbClr val="FFFFFF"/>
                </a:solidFill>
                <a:latin typeface="Nourd"/>
              </a:rPr>
              <a:t>• DANIEL LIMA</a:t>
            </a:r>
          </a:p>
          <a:p>
            <a:pPr>
              <a:lnSpc>
                <a:spcPts val="2241"/>
              </a:lnSpc>
              <a:spcBef>
                <a:spcPct val="0"/>
              </a:spcBef>
            </a:pPr>
            <a:r>
              <a:rPr lang="en-US" sz="1601">
                <a:solidFill>
                  <a:srgbClr val="FFFFFF"/>
                </a:solidFill>
                <a:latin typeface="Nourd"/>
              </a:rPr>
              <a:t>• GUILHERME CARDOSO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9850" y="842945"/>
            <a:ext cx="6702288" cy="287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30"/>
              </a:lnSpc>
            </a:pPr>
            <a:r>
              <a:rPr lang="en-US" sz="11030">
                <a:solidFill>
                  <a:srgbClr val="FFFFFF"/>
                </a:solidFill>
                <a:latin typeface="Nourd Bold"/>
              </a:rPr>
              <a:t>Evolução do Trem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872" y="524309"/>
            <a:ext cx="17284256" cy="9238381"/>
            <a:chOff x="0" y="0"/>
            <a:chExt cx="4552232" cy="24331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232" cy="2433154"/>
            </a:xfrm>
            <a:custGeom>
              <a:avLst/>
              <a:gdLst/>
              <a:ahLst/>
              <a:cxnLst/>
              <a:rect l="l" t="t" r="r" b="b"/>
              <a:pathLst>
                <a:path w="4552232" h="2433154">
                  <a:moveTo>
                    <a:pt x="34938" y="0"/>
                  </a:moveTo>
                  <a:lnTo>
                    <a:pt x="4517295" y="0"/>
                  </a:lnTo>
                  <a:cubicBezTo>
                    <a:pt x="4526561" y="0"/>
                    <a:pt x="4535447" y="3681"/>
                    <a:pt x="4541999" y="10233"/>
                  </a:cubicBezTo>
                  <a:cubicBezTo>
                    <a:pt x="4548551" y="16785"/>
                    <a:pt x="4552232" y="25672"/>
                    <a:pt x="4552232" y="34938"/>
                  </a:cubicBezTo>
                  <a:lnTo>
                    <a:pt x="4552232" y="2398216"/>
                  </a:lnTo>
                  <a:cubicBezTo>
                    <a:pt x="4552232" y="2417512"/>
                    <a:pt x="4536590" y="2433154"/>
                    <a:pt x="4517295" y="2433154"/>
                  </a:cubicBezTo>
                  <a:lnTo>
                    <a:pt x="34938" y="2433154"/>
                  </a:lnTo>
                  <a:cubicBezTo>
                    <a:pt x="25672" y="2433154"/>
                    <a:pt x="16785" y="2429473"/>
                    <a:pt x="10233" y="2422921"/>
                  </a:cubicBezTo>
                  <a:cubicBezTo>
                    <a:pt x="3681" y="2416369"/>
                    <a:pt x="0" y="2407482"/>
                    <a:pt x="0" y="2398216"/>
                  </a:cubicBezTo>
                  <a:lnTo>
                    <a:pt x="0" y="34938"/>
                  </a:lnTo>
                  <a:cubicBezTo>
                    <a:pt x="0" y="15642"/>
                    <a:pt x="15642" y="0"/>
                    <a:pt x="34938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2384329" y="5968813"/>
            <a:ext cx="0" cy="2802916"/>
          </a:xfrm>
          <a:prstGeom prst="line">
            <a:avLst/>
          </a:prstGeom>
          <a:ln w="152400" cap="rnd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15466853" y="5968813"/>
            <a:ext cx="0" cy="2802916"/>
          </a:xfrm>
          <a:prstGeom prst="line">
            <a:avLst/>
          </a:prstGeom>
          <a:ln w="152400" cap="rnd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6809649" y="4551350"/>
            <a:ext cx="4717407" cy="931688"/>
          </a:xfrm>
          <a:custGeom>
            <a:avLst/>
            <a:gdLst/>
            <a:ahLst/>
            <a:cxnLst/>
            <a:rect l="l" t="t" r="r" b="b"/>
            <a:pathLst>
              <a:path w="4717407" h="931688">
                <a:moveTo>
                  <a:pt x="0" y="0"/>
                </a:moveTo>
                <a:lnTo>
                  <a:pt x="4717407" y="0"/>
                </a:lnTo>
                <a:lnTo>
                  <a:pt x="4717407" y="931688"/>
                </a:lnTo>
                <a:lnTo>
                  <a:pt x="0" y="931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35076" y="1028700"/>
            <a:ext cx="5666553" cy="3824924"/>
          </a:xfrm>
          <a:custGeom>
            <a:avLst/>
            <a:gdLst/>
            <a:ahLst/>
            <a:cxnLst/>
            <a:rect l="l" t="t" r="r" b="b"/>
            <a:pathLst>
              <a:path w="5666553" h="3824924">
                <a:moveTo>
                  <a:pt x="0" y="0"/>
                </a:moveTo>
                <a:lnTo>
                  <a:pt x="5666553" y="0"/>
                </a:lnTo>
                <a:lnTo>
                  <a:pt x="5666553" y="3824924"/>
                </a:lnTo>
                <a:lnTo>
                  <a:pt x="0" y="38249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19887" y="6624781"/>
            <a:ext cx="1104822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u="none">
                <a:solidFill>
                  <a:srgbClr val="FFFFFF"/>
                </a:solidFill>
                <a:latin typeface="Rubik"/>
              </a:rPr>
              <a:t>Em 1814, o inglês Geoge Stepheson apresentou a primeira locomotiva, com oito vagões com 30 toneladas, dando início a era das locomotivas.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15322" y="1734405"/>
            <a:ext cx="545735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>
                <a:solidFill>
                  <a:srgbClr val="FFFFFF"/>
                </a:solidFill>
                <a:latin typeface="Nourd Bold"/>
              </a:rPr>
              <a:t>Origem do Trem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782808" y="9053475"/>
            <a:ext cx="1013470" cy="509269"/>
          </a:xfrm>
          <a:custGeom>
            <a:avLst/>
            <a:gdLst/>
            <a:ahLst/>
            <a:cxnLst/>
            <a:rect l="l" t="t" r="r" b="b"/>
            <a:pathLst>
              <a:path w="1013470" h="509269">
                <a:moveTo>
                  <a:pt x="0" y="0"/>
                </a:moveTo>
                <a:lnTo>
                  <a:pt x="1013470" y="0"/>
                </a:lnTo>
                <a:lnTo>
                  <a:pt x="1013470" y="509268"/>
                </a:lnTo>
                <a:lnTo>
                  <a:pt x="0" y="509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015192" y="9171653"/>
            <a:ext cx="548701" cy="259386"/>
          </a:xfrm>
          <a:custGeom>
            <a:avLst/>
            <a:gdLst/>
            <a:ahLst/>
            <a:cxnLst/>
            <a:rect l="l" t="t" r="r" b="b"/>
            <a:pathLst>
              <a:path w="548701" h="259386">
                <a:moveTo>
                  <a:pt x="0" y="0"/>
                </a:moveTo>
                <a:lnTo>
                  <a:pt x="548702" y="0"/>
                </a:lnTo>
                <a:lnTo>
                  <a:pt x="548702" y="259386"/>
                </a:lnTo>
                <a:lnTo>
                  <a:pt x="0" y="259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872" y="1286478"/>
            <a:ext cx="17284256" cy="7364582"/>
            <a:chOff x="0" y="0"/>
            <a:chExt cx="4552232" cy="1939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232" cy="1939643"/>
            </a:xfrm>
            <a:custGeom>
              <a:avLst/>
              <a:gdLst/>
              <a:ahLst/>
              <a:cxnLst/>
              <a:rect l="l" t="t" r="r" b="b"/>
              <a:pathLst>
                <a:path w="4552232" h="1939643">
                  <a:moveTo>
                    <a:pt x="34938" y="0"/>
                  </a:moveTo>
                  <a:lnTo>
                    <a:pt x="4517295" y="0"/>
                  </a:lnTo>
                  <a:cubicBezTo>
                    <a:pt x="4526561" y="0"/>
                    <a:pt x="4535447" y="3681"/>
                    <a:pt x="4541999" y="10233"/>
                  </a:cubicBezTo>
                  <a:cubicBezTo>
                    <a:pt x="4548551" y="16785"/>
                    <a:pt x="4552232" y="25672"/>
                    <a:pt x="4552232" y="34938"/>
                  </a:cubicBezTo>
                  <a:lnTo>
                    <a:pt x="4552232" y="1904705"/>
                  </a:lnTo>
                  <a:cubicBezTo>
                    <a:pt x="4552232" y="1924001"/>
                    <a:pt x="4536590" y="1939643"/>
                    <a:pt x="4517295" y="1939643"/>
                  </a:cubicBezTo>
                  <a:lnTo>
                    <a:pt x="34938" y="1939643"/>
                  </a:lnTo>
                  <a:cubicBezTo>
                    <a:pt x="25672" y="1939643"/>
                    <a:pt x="16785" y="1935962"/>
                    <a:pt x="10233" y="1929410"/>
                  </a:cubicBezTo>
                  <a:cubicBezTo>
                    <a:pt x="3681" y="1922858"/>
                    <a:pt x="0" y="1913971"/>
                    <a:pt x="0" y="1904705"/>
                  </a:cubicBezTo>
                  <a:lnTo>
                    <a:pt x="0" y="34938"/>
                  </a:lnTo>
                  <a:cubicBezTo>
                    <a:pt x="0" y="15642"/>
                    <a:pt x="15642" y="0"/>
                    <a:pt x="34938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384163" y="6323476"/>
            <a:ext cx="2630123" cy="519449"/>
          </a:xfrm>
          <a:custGeom>
            <a:avLst/>
            <a:gdLst/>
            <a:ahLst/>
            <a:cxnLst/>
            <a:rect l="l" t="t" r="r" b="b"/>
            <a:pathLst>
              <a:path w="2630123" h="519449">
                <a:moveTo>
                  <a:pt x="0" y="0"/>
                </a:moveTo>
                <a:lnTo>
                  <a:pt x="2630122" y="0"/>
                </a:lnTo>
                <a:lnTo>
                  <a:pt x="2630122" y="519450"/>
                </a:lnTo>
                <a:lnTo>
                  <a:pt x="0" y="51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73476" y="9410700"/>
            <a:ext cx="1013470" cy="509269"/>
          </a:xfrm>
          <a:custGeom>
            <a:avLst/>
            <a:gdLst/>
            <a:ahLst/>
            <a:cxnLst/>
            <a:rect l="l" t="t" r="r" b="b"/>
            <a:pathLst>
              <a:path w="1013470" h="509269">
                <a:moveTo>
                  <a:pt x="0" y="0"/>
                </a:moveTo>
                <a:lnTo>
                  <a:pt x="1013470" y="0"/>
                </a:lnTo>
                <a:lnTo>
                  <a:pt x="1013470" y="509269"/>
                </a:lnTo>
                <a:lnTo>
                  <a:pt x="0" y="509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205860" y="9528878"/>
            <a:ext cx="548701" cy="259386"/>
          </a:xfrm>
          <a:custGeom>
            <a:avLst/>
            <a:gdLst/>
            <a:ahLst/>
            <a:cxnLst/>
            <a:rect l="l" t="t" r="r" b="b"/>
            <a:pathLst>
              <a:path w="548701" h="259386">
                <a:moveTo>
                  <a:pt x="0" y="0"/>
                </a:moveTo>
                <a:lnTo>
                  <a:pt x="548702" y="0"/>
                </a:lnTo>
                <a:lnTo>
                  <a:pt x="548702" y="259387"/>
                </a:lnTo>
                <a:lnTo>
                  <a:pt x="0" y="259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0" y="9191625"/>
            <a:ext cx="18288000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8411045" y="4415479"/>
            <a:ext cx="5757702" cy="4509770"/>
          </a:xfrm>
          <a:custGeom>
            <a:avLst/>
            <a:gdLst/>
            <a:ahLst/>
            <a:cxnLst/>
            <a:rect l="l" t="t" r="r" b="b"/>
            <a:pathLst>
              <a:path w="5757702" h="4509770">
                <a:moveTo>
                  <a:pt x="0" y="0"/>
                </a:moveTo>
                <a:lnTo>
                  <a:pt x="5757702" y="0"/>
                </a:lnTo>
                <a:lnTo>
                  <a:pt x="5757702" y="4509770"/>
                </a:lnTo>
                <a:lnTo>
                  <a:pt x="0" y="45097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19253" y="4241154"/>
            <a:ext cx="5473690" cy="4509770"/>
          </a:xfrm>
          <a:custGeom>
            <a:avLst/>
            <a:gdLst/>
            <a:ahLst/>
            <a:cxnLst/>
            <a:rect l="l" t="t" r="r" b="b"/>
            <a:pathLst>
              <a:path w="5473690" h="4509770">
                <a:moveTo>
                  <a:pt x="0" y="0"/>
                </a:moveTo>
                <a:lnTo>
                  <a:pt x="5473689" y="0"/>
                </a:lnTo>
                <a:lnTo>
                  <a:pt x="5473689" y="4509769"/>
                </a:lnTo>
                <a:lnTo>
                  <a:pt x="0" y="4509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832991" y="799821"/>
            <a:ext cx="6622019" cy="2095510"/>
            <a:chOff x="0" y="0"/>
            <a:chExt cx="8829359" cy="2794013"/>
          </a:xfrm>
        </p:grpSpPr>
        <p:sp>
          <p:nvSpPr>
            <p:cNvPr id="12" name="Freeform 12"/>
            <p:cNvSpPr/>
            <p:nvPr/>
          </p:nvSpPr>
          <p:spPr>
            <a:xfrm>
              <a:off x="0" y="691861"/>
              <a:ext cx="1784554" cy="1791271"/>
            </a:xfrm>
            <a:custGeom>
              <a:avLst/>
              <a:gdLst/>
              <a:ahLst/>
              <a:cxnLst/>
              <a:rect l="l" t="t" r="r" b="b"/>
              <a:pathLst>
                <a:path w="1784554" h="1791271">
                  <a:moveTo>
                    <a:pt x="0" y="0"/>
                  </a:moveTo>
                  <a:lnTo>
                    <a:pt x="1784554" y="0"/>
                  </a:lnTo>
                  <a:lnTo>
                    <a:pt x="1784554" y="1791271"/>
                  </a:lnTo>
                  <a:lnTo>
                    <a:pt x="0" y="1791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41130" y="142875"/>
              <a:ext cx="7288229" cy="2651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00"/>
                </a:lnSpc>
              </a:pPr>
              <a:r>
                <a:rPr lang="en-US" sz="7500">
                  <a:solidFill>
                    <a:srgbClr val="FFFFFF"/>
                  </a:solidFill>
                  <a:latin typeface="Nourd Bold"/>
                </a:rPr>
                <a:t>Linha do Tempo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5004" y="502927"/>
            <a:ext cx="12571124" cy="8148133"/>
            <a:chOff x="0" y="0"/>
            <a:chExt cx="3310913" cy="2146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0913" cy="2146010"/>
            </a:xfrm>
            <a:custGeom>
              <a:avLst/>
              <a:gdLst/>
              <a:ahLst/>
              <a:cxnLst/>
              <a:rect l="l" t="t" r="r" b="b"/>
              <a:pathLst>
                <a:path w="3310913" h="2146010">
                  <a:moveTo>
                    <a:pt x="48036" y="0"/>
                  </a:moveTo>
                  <a:lnTo>
                    <a:pt x="3262877" y="0"/>
                  </a:lnTo>
                  <a:cubicBezTo>
                    <a:pt x="3289407" y="0"/>
                    <a:pt x="3310913" y="21507"/>
                    <a:pt x="3310913" y="48036"/>
                  </a:cubicBezTo>
                  <a:lnTo>
                    <a:pt x="3310913" y="2097974"/>
                  </a:lnTo>
                  <a:cubicBezTo>
                    <a:pt x="3310913" y="2124504"/>
                    <a:pt x="3289407" y="2146010"/>
                    <a:pt x="3262877" y="2146010"/>
                  </a:cubicBezTo>
                  <a:lnTo>
                    <a:pt x="48036" y="2146010"/>
                  </a:lnTo>
                  <a:cubicBezTo>
                    <a:pt x="21507" y="2146010"/>
                    <a:pt x="0" y="2124504"/>
                    <a:pt x="0" y="2097974"/>
                  </a:cubicBezTo>
                  <a:lnTo>
                    <a:pt x="0" y="48036"/>
                  </a:lnTo>
                  <a:cubicBezTo>
                    <a:pt x="0" y="21507"/>
                    <a:pt x="21507" y="0"/>
                    <a:pt x="48036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73476" y="9410700"/>
            <a:ext cx="1013470" cy="509269"/>
          </a:xfrm>
          <a:custGeom>
            <a:avLst/>
            <a:gdLst/>
            <a:ahLst/>
            <a:cxnLst/>
            <a:rect l="l" t="t" r="r" b="b"/>
            <a:pathLst>
              <a:path w="1013470" h="509269">
                <a:moveTo>
                  <a:pt x="0" y="0"/>
                </a:moveTo>
                <a:lnTo>
                  <a:pt x="1013470" y="0"/>
                </a:lnTo>
                <a:lnTo>
                  <a:pt x="1013470" y="509269"/>
                </a:lnTo>
                <a:lnTo>
                  <a:pt x="0" y="509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05860" y="9528878"/>
            <a:ext cx="548701" cy="259386"/>
          </a:xfrm>
          <a:custGeom>
            <a:avLst/>
            <a:gdLst/>
            <a:ahLst/>
            <a:cxnLst/>
            <a:rect l="l" t="t" r="r" b="b"/>
            <a:pathLst>
              <a:path w="548701" h="259386">
                <a:moveTo>
                  <a:pt x="0" y="0"/>
                </a:moveTo>
                <a:lnTo>
                  <a:pt x="548702" y="0"/>
                </a:lnTo>
                <a:lnTo>
                  <a:pt x="548702" y="259387"/>
                </a:lnTo>
                <a:lnTo>
                  <a:pt x="0" y="259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0" y="9191625"/>
            <a:ext cx="18288000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264349" y="3101317"/>
            <a:ext cx="3090124" cy="3414502"/>
          </a:xfrm>
          <a:custGeom>
            <a:avLst/>
            <a:gdLst/>
            <a:ahLst/>
            <a:cxnLst/>
            <a:rect l="l" t="t" r="r" b="b"/>
            <a:pathLst>
              <a:path w="3090124" h="3414502">
                <a:moveTo>
                  <a:pt x="0" y="0"/>
                </a:moveTo>
                <a:lnTo>
                  <a:pt x="3090125" y="0"/>
                </a:lnTo>
                <a:lnTo>
                  <a:pt x="3090125" y="3414502"/>
                </a:lnTo>
                <a:lnTo>
                  <a:pt x="0" y="3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713047" y="2613521"/>
            <a:ext cx="3646814" cy="96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51"/>
              </a:lnSpc>
              <a:spcBef>
                <a:spcPct val="0"/>
              </a:spcBef>
            </a:pPr>
            <a:r>
              <a:rPr lang="en-US" sz="6293">
                <a:solidFill>
                  <a:srgbClr val="FFFFFF"/>
                </a:solidFill>
                <a:latin typeface="Nourd Bold"/>
              </a:rPr>
              <a:t>600 aC:</a:t>
            </a:r>
          </a:p>
        </p:txBody>
      </p:sp>
      <p:sp>
        <p:nvSpPr>
          <p:cNvPr id="11" name="Freeform 11"/>
          <p:cNvSpPr/>
          <p:nvPr/>
        </p:nvSpPr>
        <p:spPr>
          <a:xfrm>
            <a:off x="533926" y="6515819"/>
            <a:ext cx="3391716" cy="669864"/>
          </a:xfrm>
          <a:custGeom>
            <a:avLst/>
            <a:gdLst/>
            <a:ahLst/>
            <a:cxnLst/>
            <a:rect l="l" t="t" r="r" b="b"/>
            <a:pathLst>
              <a:path w="3391716" h="669864">
                <a:moveTo>
                  <a:pt x="0" y="0"/>
                </a:moveTo>
                <a:lnTo>
                  <a:pt x="3391716" y="0"/>
                </a:lnTo>
                <a:lnTo>
                  <a:pt x="3391716" y="669864"/>
                </a:lnTo>
                <a:lnTo>
                  <a:pt x="0" y="6698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186720" y="4741893"/>
            <a:ext cx="613445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Rubik"/>
              </a:rPr>
              <a:t>os primeiros veículos a usar trilhos foram grandes caçambas arrastadas por animais.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7662883" y="4382767"/>
            <a:ext cx="0" cy="2802916"/>
          </a:xfrm>
          <a:prstGeom prst="line">
            <a:avLst/>
          </a:prstGeom>
          <a:ln w="152400" cap="rnd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5004" y="502927"/>
            <a:ext cx="12571124" cy="8148133"/>
            <a:chOff x="0" y="0"/>
            <a:chExt cx="3310913" cy="2146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0913" cy="2146010"/>
            </a:xfrm>
            <a:custGeom>
              <a:avLst/>
              <a:gdLst/>
              <a:ahLst/>
              <a:cxnLst/>
              <a:rect l="l" t="t" r="r" b="b"/>
              <a:pathLst>
                <a:path w="3310913" h="2146010">
                  <a:moveTo>
                    <a:pt x="48036" y="0"/>
                  </a:moveTo>
                  <a:lnTo>
                    <a:pt x="3262877" y="0"/>
                  </a:lnTo>
                  <a:cubicBezTo>
                    <a:pt x="3289407" y="0"/>
                    <a:pt x="3310913" y="21507"/>
                    <a:pt x="3310913" y="48036"/>
                  </a:cubicBezTo>
                  <a:lnTo>
                    <a:pt x="3310913" y="2097974"/>
                  </a:lnTo>
                  <a:cubicBezTo>
                    <a:pt x="3310913" y="2124504"/>
                    <a:pt x="3289407" y="2146010"/>
                    <a:pt x="3262877" y="2146010"/>
                  </a:cubicBezTo>
                  <a:lnTo>
                    <a:pt x="48036" y="2146010"/>
                  </a:lnTo>
                  <a:cubicBezTo>
                    <a:pt x="21507" y="2146010"/>
                    <a:pt x="0" y="2124504"/>
                    <a:pt x="0" y="2097974"/>
                  </a:cubicBezTo>
                  <a:lnTo>
                    <a:pt x="0" y="48036"/>
                  </a:lnTo>
                  <a:cubicBezTo>
                    <a:pt x="0" y="21507"/>
                    <a:pt x="21507" y="0"/>
                    <a:pt x="48036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33926" y="6515819"/>
            <a:ext cx="3391716" cy="669864"/>
          </a:xfrm>
          <a:custGeom>
            <a:avLst/>
            <a:gdLst/>
            <a:ahLst/>
            <a:cxnLst/>
            <a:rect l="l" t="t" r="r" b="b"/>
            <a:pathLst>
              <a:path w="3391716" h="669864">
                <a:moveTo>
                  <a:pt x="0" y="0"/>
                </a:moveTo>
                <a:lnTo>
                  <a:pt x="3391716" y="0"/>
                </a:lnTo>
                <a:lnTo>
                  <a:pt x="3391716" y="669864"/>
                </a:lnTo>
                <a:lnTo>
                  <a:pt x="0" y="66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7662883" y="4382767"/>
            <a:ext cx="0" cy="2802916"/>
          </a:xfrm>
          <a:prstGeom prst="line">
            <a:avLst/>
          </a:prstGeom>
          <a:ln w="152400" cap="rnd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973476" y="9410700"/>
            <a:ext cx="1013470" cy="509269"/>
          </a:xfrm>
          <a:custGeom>
            <a:avLst/>
            <a:gdLst/>
            <a:ahLst/>
            <a:cxnLst/>
            <a:rect l="l" t="t" r="r" b="b"/>
            <a:pathLst>
              <a:path w="1013470" h="509269">
                <a:moveTo>
                  <a:pt x="0" y="0"/>
                </a:moveTo>
                <a:lnTo>
                  <a:pt x="1013470" y="0"/>
                </a:lnTo>
                <a:lnTo>
                  <a:pt x="1013470" y="509269"/>
                </a:lnTo>
                <a:lnTo>
                  <a:pt x="0" y="509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05860" y="9528878"/>
            <a:ext cx="548701" cy="259386"/>
          </a:xfrm>
          <a:custGeom>
            <a:avLst/>
            <a:gdLst/>
            <a:ahLst/>
            <a:cxnLst/>
            <a:rect l="l" t="t" r="r" b="b"/>
            <a:pathLst>
              <a:path w="548701" h="259386">
                <a:moveTo>
                  <a:pt x="0" y="0"/>
                </a:moveTo>
                <a:lnTo>
                  <a:pt x="548702" y="0"/>
                </a:lnTo>
                <a:lnTo>
                  <a:pt x="548702" y="259387"/>
                </a:lnTo>
                <a:lnTo>
                  <a:pt x="0" y="259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9350" y="3220794"/>
            <a:ext cx="2956292" cy="2712398"/>
          </a:xfrm>
          <a:custGeom>
            <a:avLst/>
            <a:gdLst/>
            <a:ahLst/>
            <a:cxnLst/>
            <a:rect l="l" t="t" r="r" b="b"/>
            <a:pathLst>
              <a:path w="2956292" h="2712398">
                <a:moveTo>
                  <a:pt x="0" y="0"/>
                </a:moveTo>
                <a:lnTo>
                  <a:pt x="2956292" y="0"/>
                </a:lnTo>
                <a:lnTo>
                  <a:pt x="2956292" y="2712398"/>
                </a:lnTo>
                <a:lnTo>
                  <a:pt x="0" y="2712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001012" y="243098"/>
            <a:ext cx="5985934" cy="4900402"/>
          </a:xfrm>
          <a:custGeom>
            <a:avLst/>
            <a:gdLst/>
            <a:ahLst/>
            <a:cxnLst/>
            <a:rect l="l" t="t" r="r" b="b"/>
            <a:pathLst>
              <a:path w="5985934" h="4900402">
                <a:moveTo>
                  <a:pt x="0" y="0"/>
                </a:moveTo>
                <a:lnTo>
                  <a:pt x="5985934" y="0"/>
                </a:lnTo>
                <a:lnTo>
                  <a:pt x="5985934" y="4900402"/>
                </a:lnTo>
                <a:lnTo>
                  <a:pt x="0" y="49004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13047" y="2613521"/>
            <a:ext cx="3646814" cy="96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51"/>
              </a:lnSpc>
              <a:spcBef>
                <a:spcPct val="0"/>
              </a:spcBef>
            </a:pPr>
            <a:r>
              <a:rPr lang="en-US" sz="6293">
                <a:solidFill>
                  <a:srgbClr val="FFFFFF"/>
                </a:solidFill>
                <a:latin typeface="Nourd Bold"/>
              </a:rPr>
              <a:t>1812: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86720" y="4741893"/>
            <a:ext cx="613445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Rubik"/>
              </a:rPr>
              <a:t>A introdução da primeira locomotiva a usar vapor, feita por Middinton Ralway  em 1812.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5004" y="502927"/>
            <a:ext cx="12571124" cy="8148133"/>
            <a:chOff x="0" y="0"/>
            <a:chExt cx="3310913" cy="2146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0913" cy="2146010"/>
            </a:xfrm>
            <a:custGeom>
              <a:avLst/>
              <a:gdLst/>
              <a:ahLst/>
              <a:cxnLst/>
              <a:rect l="l" t="t" r="r" b="b"/>
              <a:pathLst>
                <a:path w="3310913" h="2146010">
                  <a:moveTo>
                    <a:pt x="48036" y="0"/>
                  </a:moveTo>
                  <a:lnTo>
                    <a:pt x="3262877" y="0"/>
                  </a:lnTo>
                  <a:cubicBezTo>
                    <a:pt x="3289407" y="0"/>
                    <a:pt x="3310913" y="21507"/>
                    <a:pt x="3310913" y="48036"/>
                  </a:cubicBezTo>
                  <a:lnTo>
                    <a:pt x="3310913" y="2097974"/>
                  </a:lnTo>
                  <a:cubicBezTo>
                    <a:pt x="3310913" y="2124504"/>
                    <a:pt x="3289407" y="2146010"/>
                    <a:pt x="3262877" y="2146010"/>
                  </a:cubicBezTo>
                  <a:lnTo>
                    <a:pt x="48036" y="2146010"/>
                  </a:lnTo>
                  <a:cubicBezTo>
                    <a:pt x="21507" y="2146010"/>
                    <a:pt x="0" y="2124504"/>
                    <a:pt x="0" y="2097974"/>
                  </a:cubicBezTo>
                  <a:lnTo>
                    <a:pt x="0" y="48036"/>
                  </a:lnTo>
                  <a:cubicBezTo>
                    <a:pt x="0" y="21507"/>
                    <a:pt x="21507" y="0"/>
                    <a:pt x="48036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7858" y="6515819"/>
            <a:ext cx="3391716" cy="669864"/>
          </a:xfrm>
          <a:custGeom>
            <a:avLst/>
            <a:gdLst/>
            <a:ahLst/>
            <a:cxnLst/>
            <a:rect l="l" t="t" r="r" b="b"/>
            <a:pathLst>
              <a:path w="3391716" h="669864">
                <a:moveTo>
                  <a:pt x="0" y="0"/>
                </a:moveTo>
                <a:lnTo>
                  <a:pt x="3391716" y="0"/>
                </a:lnTo>
                <a:lnTo>
                  <a:pt x="3391716" y="669864"/>
                </a:lnTo>
                <a:lnTo>
                  <a:pt x="0" y="66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7662883" y="4382767"/>
            <a:ext cx="0" cy="2802916"/>
          </a:xfrm>
          <a:prstGeom prst="line">
            <a:avLst/>
          </a:prstGeom>
          <a:ln w="152400" cap="rnd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973476" y="9410700"/>
            <a:ext cx="1013470" cy="509269"/>
          </a:xfrm>
          <a:custGeom>
            <a:avLst/>
            <a:gdLst/>
            <a:ahLst/>
            <a:cxnLst/>
            <a:rect l="l" t="t" r="r" b="b"/>
            <a:pathLst>
              <a:path w="1013470" h="509269">
                <a:moveTo>
                  <a:pt x="0" y="0"/>
                </a:moveTo>
                <a:lnTo>
                  <a:pt x="1013470" y="0"/>
                </a:lnTo>
                <a:lnTo>
                  <a:pt x="1013470" y="509269"/>
                </a:lnTo>
                <a:lnTo>
                  <a:pt x="0" y="509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05860" y="9528878"/>
            <a:ext cx="548701" cy="259386"/>
          </a:xfrm>
          <a:custGeom>
            <a:avLst/>
            <a:gdLst/>
            <a:ahLst/>
            <a:cxnLst/>
            <a:rect l="l" t="t" r="r" b="b"/>
            <a:pathLst>
              <a:path w="548701" h="259386">
                <a:moveTo>
                  <a:pt x="0" y="0"/>
                </a:moveTo>
                <a:lnTo>
                  <a:pt x="548702" y="0"/>
                </a:lnTo>
                <a:lnTo>
                  <a:pt x="548702" y="259387"/>
                </a:lnTo>
                <a:lnTo>
                  <a:pt x="0" y="259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197223" y="41780"/>
            <a:ext cx="5090777" cy="4535213"/>
          </a:xfrm>
          <a:custGeom>
            <a:avLst/>
            <a:gdLst/>
            <a:ahLst/>
            <a:cxnLst/>
            <a:rect l="l" t="t" r="r" b="b"/>
            <a:pathLst>
              <a:path w="5090777" h="4535213">
                <a:moveTo>
                  <a:pt x="0" y="0"/>
                </a:moveTo>
                <a:lnTo>
                  <a:pt x="5090777" y="0"/>
                </a:lnTo>
                <a:lnTo>
                  <a:pt x="5090777" y="4535213"/>
                </a:lnTo>
                <a:lnTo>
                  <a:pt x="0" y="45352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13047" y="2613521"/>
            <a:ext cx="3646814" cy="96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51"/>
              </a:lnSpc>
              <a:spcBef>
                <a:spcPct val="0"/>
              </a:spcBef>
            </a:pPr>
            <a:r>
              <a:rPr lang="en-US" sz="6293">
                <a:solidFill>
                  <a:srgbClr val="FFFFFF"/>
                </a:solidFill>
                <a:latin typeface="Nourd Bold"/>
              </a:rPr>
              <a:t>1964: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39095" y="4679325"/>
            <a:ext cx="9293491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Rubik"/>
              </a:rPr>
              <a:t>Meses antes das Olimpíadas de Tóquio, o governo japonês inaugurou o primeiro trajeto do Shinkansen com velocidade acima de 200 km/hora. O trem bala demorava 4 horas para ligar Tóquio a Osaka.</a:t>
            </a:r>
          </a:p>
        </p:txBody>
      </p:sp>
      <p:sp>
        <p:nvSpPr>
          <p:cNvPr id="13" name="Freeform 13"/>
          <p:cNvSpPr/>
          <p:nvPr/>
        </p:nvSpPr>
        <p:spPr>
          <a:xfrm>
            <a:off x="634324" y="3377522"/>
            <a:ext cx="3190919" cy="2397178"/>
          </a:xfrm>
          <a:custGeom>
            <a:avLst/>
            <a:gdLst/>
            <a:ahLst/>
            <a:cxnLst/>
            <a:rect l="l" t="t" r="r" b="b"/>
            <a:pathLst>
              <a:path w="3190919" h="2397178">
                <a:moveTo>
                  <a:pt x="0" y="0"/>
                </a:moveTo>
                <a:lnTo>
                  <a:pt x="3190920" y="0"/>
                </a:lnTo>
                <a:lnTo>
                  <a:pt x="3190920" y="2397178"/>
                </a:lnTo>
                <a:lnTo>
                  <a:pt x="0" y="23971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5004" y="502927"/>
            <a:ext cx="12571124" cy="8148133"/>
            <a:chOff x="0" y="0"/>
            <a:chExt cx="3310913" cy="2146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0913" cy="2146010"/>
            </a:xfrm>
            <a:custGeom>
              <a:avLst/>
              <a:gdLst/>
              <a:ahLst/>
              <a:cxnLst/>
              <a:rect l="l" t="t" r="r" b="b"/>
              <a:pathLst>
                <a:path w="3310913" h="2146010">
                  <a:moveTo>
                    <a:pt x="48036" y="0"/>
                  </a:moveTo>
                  <a:lnTo>
                    <a:pt x="3262877" y="0"/>
                  </a:lnTo>
                  <a:cubicBezTo>
                    <a:pt x="3289407" y="0"/>
                    <a:pt x="3310913" y="21507"/>
                    <a:pt x="3310913" y="48036"/>
                  </a:cubicBezTo>
                  <a:lnTo>
                    <a:pt x="3310913" y="2097974"/>
                  </a:lnTo>
                  <a:cubicBezTo>
                    <a:pt x="3310913" y="2124504"/>
                    <a:pt x="3289407" y="2146010"/>
                    <a:pt x="3262877" y="2146010"/>
                  </a:cubicBezTo>
                  <a:lnTo>
                    <a:pt x="48036" y="2146010"/>
                  </a:lnTo>
                  <a:cubicBezTo>
                    <a:pt x="21507" y="2146010"/>
                    <a:pt x="0" y="2124504"/>
                    <a:pt x="0" y="2097974"/>
                  </a:cubicBezTo>
                  <a:lnTo>
                    <a:pt x="0" y="48036"/>
                  </a:lnTo>
                  <a:cubicBezTo>
                    <a:pt x="0" y="21507"/>
                    <a:pt x="21507" y="0"/>
                    <a:pt x="48036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7858" y="6515819"/>
            <a:ext cx="3391716" cy="669864"/>
          </a:xfrm>
          <a:custGeom>
            <a:avLst/>
            <a:gdLst/>
            <a:ahLst/>
            <a:cxnLst/>
            <a:rect l="l" t="t" r="r" b="b"/>
            <a:pathLst>
              <a:path w="3391716" h="669864">
                <a:moveTo>
                  <a:pt x="0" y="0"/>
                </a:moveTo>
                <a:lnTo>
                  <a:pt x="3391716" y="0"/>
                </a:lnTo>
                <a:lnTo>
                  <a:pt x="3391716" y="669864"/>
                </a:lnTo>
                <a:lnTo>
                  <a:pt x="0" y="66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7662883" y="4382767"/>
            <a:ext cx="0" cy="2802916"/>
          </a:xfrm>
          <a:prstGeom prst="line">
            <a:avLst/>
          </a:prstGeom>
          <a:ln w="152400" cap="rnd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973476" y="9410700"/>
            <a:ext cx="1013470" cy="509269"/>
          </a:xfrm>
          <a:custGeom>
            <a:avLst/>
            <a:gdLst/>
            <a:ahLst/>
            <a:cxnLst/>
            <a:rect l="l" t="t" r="r" b="b"/>
            <a:pathLst>
              <a:path w="1013470" h="509269">
                <a:moveTo>
                  <a:pt x="0" y="0"/>
                </a:moveTo>
                <a:lnTo>
                  <a:pt x="1013470" y="0"/>
                </a:lnTo>
                <a:lnTo>
                  <a:pt x="1013470" y="509269"/>
                </a:lnTo>
                <a:lnTo>
                  <a:pt x="0" y="509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05860" y="9528878"/>
            <a:ext cx="548701" cy="259386"/>
          </a:xfrm>
          <a:custGeom>
            <a:avLst/>
            <a:gdLst/>
            <a:ahLst/>
            <a:cxnLst/>
            <a:rect l="l" t="t" r="r" b="b"/>
            <a:pathLst>
              <a:path w="548701" h="259386">
                <a:moveTo>
                  <a:pt x="0" y="0"/>
                </a:moveTo>
                <a:lnTo>
                  <a:pt x="548702" y="0"/>
                </a:lnTo>
                <a:lnTo>
                  <a:pt x="548702" y="259387"/>
                </a:lnTo>
                <a:lnTo>
                  <a:pt x="0" y="259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86199" y="146038"/>
            <a:ext cx="5500747" cy="3433550"/>
          </a:xfrm>
          <a:custGeom>
            <a:avLst/>
            <a:gdLst/>
            <a:ahLst/>
            <a:cxnLst/>
            <a:rect l="l" t="t" r="r" b="b"/>
            <a:pathLst>
              <a:path w="5500747" h="3433550">
                <a:moveTo>
                  <a:pt x="0" y="0"/>
                </a:moveTo>
                <a:lnTo>
                  <a:pt x="5500747" y="0"/>
                </a:lnTo>
                <a:lnTo>
                  <a:pt x="5500747" y="3433550"/>
                </a:lnTo>
                <a:lnTo>
                  <a:pt x="0" y="3433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13047" y="2613521"/>
            <a:ext cx="3646814" cy="96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51"/>
              </a:lnSpc>
              <a:spcBef>
                <a:spcPct val="0"/>
              </a:spcBef>
            </a:pPr>
            <a:r>
              <a:rPr lang="en-US" sz="6293">
                <a:solidFill>
                  <a:srgbClr val="FFFFFF"/>
                </a:solidFill>
                <a:latin typeface="Nourd Bold"/>
              </a:rPr>
              <a:t>2013: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39095" y="4679325"/>
            <a:ext cx="9293491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Rubik"/>
              </a:rPr>
              <a:t>O sistemas contaria com grandes tubos por onde cabines que acomodam até 28 passageiros por viajem a mais de Mil quilômetros por hora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53175" y="3873297"/>
            <a:ext cx="2121082" cy="2396703"/>
          </a:xfrm>
          <a:custGeom>
            <a:avLst/>
            <a:gdLst/>
            <a:ahLst/>
            <a:cxnLst/>
            <a:rect l="l" t="t" r="r" b="b"/>
            <a:pathLst>
              <a:path w="2121082" h="2396703">
                <a:moveTo>
                  <a:pt x="0" y="0"/>
                </a:moveTo>
                <a:lnTo>
                  <a:pt x="2121081" y="0"/>
                </a:lnTo>
                <a:lnTo>
                  <a:pt x="2121081" y="2396703"/>
                </a:lnTo>
                <a:lnTo>
                  <a:pt x="0" y="23967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966" y="660402"/>
            <a:ext cx="14886348" cy="9292598"/>
          </a:xfrm>
          <a:custGeom>
            <a:avLst/>
            <a:gdLst/>
            <a:ahLst/>
            <a:cxnLst/>
            <a:rect l="l" t="t" r="r" b="b"/>
            <a:pathLst>
              <a:path w="14886348" h="9292598">
                <a:moveTo>
                  <a:pt x="0" y="0"/>
                </a:moveTo>
                <a:lnTo>
                  <a:pt x="14886349" y="0"/>
                </a:lnTo>
                <a:lnTo>
                  <a:pt x="14886349" y="9292598"/>
                </a:lnTo>
                <a:lnTo>
                  <a:pt x="0" y="92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48812" y="4396848"/>
            <a:ext cx="5127537" cy="1391081"/>
          </a:xfrm>
          <a:custGeom>
            <a:avLst/>
            <a:gdLst/>
            <a:ahLst/>
            <a:cxnLst/>
            <a:rect l="l" t="t" r="r" b="b"/>
            <a:pathLst>
              <a:path w="5127537" h="1391081">
                <a:moveTo>
                  <a:pt x="0" y="0"/>
                </a:moveTo>
                <a:lnTo>
                  <a:pt x="5127536" y="0"/>
                </a:lnTo>
                <a:lnTo>
                  <a:pt x="5127536" y="1391081"/>
                </a:lnTo>
                <a:lnTo>
                  <a:pt x="0" y="1391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2" b="-68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63783" y="6584999"/>
            <a:ext cx="5127537" cy="1391081"/>
          </a:xfrm>
          <a:custGeom>
            <a:avLst/>
            <a:gdLst/>
            <a:ahLst/>
            <a:cxnLst/>
            <a:rect l="l" t="t" r="r" b="b"/>
            <a:pathLst>
              <a:path w="5127537" h="1391081">
                <a:moveTo>
                  <a:pt x="0" y="0"/>
                </a:moveTo>
                <a:lnTo>
                  <a:pt x="5127537" y="0"/>
                </a:lnTo>
                <a:lnTo>
                  <a:pt x="5127537" y="1391081"/>
                </a:lnTo>
                <a:lnTo>
                  <a:pt x="0" y="1391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2" b="-6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12743" y="1537620"/>
            <a:ext cx="5745397" cy="111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en-US" sz="3425">
                <a:solidFill>
                  <a:srgbClr val="FFFFFF"/>
                </a:solidFill>
                <a:latin typeface="Nourd Bold"/>
              </a:rPr>
              <a:t>Trabalho de Inglês</a:t>
            </a:r>
          </a:p>
          <a:p>
            <a:pPr marL="0" lvl="0" indent="0">
              <a:lnSpc>
                <a:spcPts val="4453"/>
              </a:lnSpc>
            </a:pPr>
            <a:r>
              <a:rPr lang="en-US" sz="3425">
                <a:solidFill>
                  <a:srgbClr val="FFFFFF"/>
                </a:solidFill>
                <a:latin typeface="Nourd Bold"/>
              </a:rPr>
              <a:t>Produzido pelos alunos: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64801" y="4820926"/>
            <a:ext cx="335020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Rubik Semi-Bold"/>
              </a:rPr>
              <a:t>DANIEL LIMA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15014" y="7028127"/>
            <a:ext cx="459513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Rubik Semi-Bold"/>
              </a:rPr>
              <a:t>GUILHERME CARSOSO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2530272" y="1393512"/>
            <a:ext cx="0" cy="1432944"/>
          </a:xfrm>
          <a:prstGeom prst="line">
            <a:avLst/>
          </a:prstGeom>
          <a:ln w="152400" cap="rnd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150</Words>
  <Application>Microsoft Office PowerPoint</Application>
  <PresentationFormat>Personalizar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Calibri</vt:lpstr>
      <vt:lpstr>Arial</vt:lpstr>
      <vt:lpstr>Nourd Bold</vt:lpstr>
      <vt:lpstr>Rubik</vt:lpstr>
      <vt:lpstr>Nourd</vt:lpstr>
      <vt:lpstr>Rubik Semi-Bold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Empresa</dc:title>
  <dc:creator>Misael</dc:creator>
  <cp:lastModifiedBy>Mizael</cp:lastModifiedBy>
  <cp:revision>3</cp:revision>
  <dcterms:created xsi:type="dcterms:W3CDTF">2006-08-16T00:00:00Z</dcterms:created>
  <dcterms:modified xsi:type="dcterms:W3CDTF">2023-08-13T21:50:38Z</dcterms:modified>
  <dc:identifier>DAFrbi0sOQI</dc:identifier>
</cp:coreProperties>
</file>